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268" r:id="rId37"/>
    <p:sldId id="283"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292"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pPr marL="0" indent="0">
              <a:buNone/>
            </a:pPr>
            <a:r>
              <a:rPr lang="en-US" sz="2400"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Content Placeholder 19">
            <a:extLst>
              <a:ext uri="{FF2B5EF4-FFF2-40B4-BE49-F238E27FC236}">
                <a16:creationId xmlns:a16="http://schemas.microsoft.com/office/drawing/2014/main" id="{FC26DF0D-0269-4CE1-AC80-938CDA2F769F}"/>
              </a:ext>
            </a:extLst>
          </p:cNvPr>
          <p:cNvPicPr>
            <a:picLocks noGrp="1" noChangeAspect="1"/>
          </p:cNvPicPr>
          <p:nvPr>
            <p:ph idx="1"/>
          </p:nvPr>
        </p:nvPicPr>
        <p:blipFill>
          <a:blip r:embed="rId3"/>
          <a:stretch>
            <a:fillRect/>
          </a:stretch>
        </p:blipFill>
        <p:spPr>
          <a:xfrm>
            <a:off x="838200" y="2562439"/>
            <a:ext cx="10515600" cy="2877710"/>
          </a:xfr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Content Placeholder 19">
            <a:extLst>
              <a:ext uri="{FF2B5EF4-FFF2-40B4-BE49-F238E27FC236}">
                <a16:creationId xmlns:a16="http://schemas.microsoft.com/office/drawing/2014/main" id="{1D904AC8-1C95-40B6-A07A-95695674AA9F}"/>
              </a:ext>
            </a:extLst>
          </p:cNvPr>
          <p:cNvPicPr>
            <a:picLocks noGrp="1" noChangeAspect="1"/>
          </p:cNvPicPr>
          <p:nvPr>
            <p:ph idx="1"/>
          </p:nvPr>
        </p:nvPicPr>
        <p:blipFill>
          <a:blip r:embed="rId3"/>
          <a:stretch>
            <a:fillRect/>
          </a:stretch>
        </p:blipFill>
        <p:spPr>
          <a:xfrm>
            <a:off x="1513863" y="1825625"/>
            <a:ext cx="9164274" cy="4351338"/>
          </a:xfr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F94F590B-0F5D-460C-94E5-0BCAB63549F9}"/>
              </a:ext>
            </a:extLst>
          </p:cNvPr>
          <p:cNvPicPr>
            <a:picLocks noGrp="1" noChangeAspect="1"/>
          </p:cNvPicPr>
          <p:nvPr>
            <p:ph idx="1"/>
          </p:nvPr>
        </p:nvPicPr>
        <p:blipFill>
          <a:blip r:embed="rId3"/>
          <a:stretch>
            <a:fillRect/>
          </a:stretch>
        </p:blipFill>
        <p:spPr>
          <a:xfrm>
            <a:off x="4459924" y="1825625"/>
            <a:ext cx="3272151" cy="4351338"/>
          </a:xfr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Content Placeholder 23">
            <a:extLst>
              <a:ext uri="{FF2B5EF4-FFF2-40B4-BE49-F238E27FC236}">
                <a16:creationId xmlns:a16="http://schemas.microsoft.com/office/drawing/2014/main" id="{3D602995-6AA7-4080-8B2E-6FF5807776B2}"/>
              </a:ext>
            </a:extLst>
          </p:cNvPr>
          <p:cNvPicPr>
            <a:picLocks noGrp="1" noChangeAspect="1"/>
          </p:cNvPicPr>
          <p:nvPr>
            <p:ph idx="1"/>
          </p:nvPr>
        </p:nvPicPr>
        <p:blipFill>
          <a:blip r:embed="rId3"/>
          <a:stretch>
            <a:fillRect/>
          </a:stretch>
        </p:blipFill>
        <p:spPr>
          <a:xfrm>
            <a:off x="1492546" y="1825625"/>
            <a:ext cx="9206908" cy="4351338"/>
          </a:xfr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Content Placeholder 14">
            <a:extLst>
              <a:ext uri="{FF2B5EF4-FFF2-40B4-BE49-F238E27FC236}">
                <a16:creationId xmlns:a16="http://schemas.microsoft.com/office/drawing/2014/main" id="{E8544F2B-83CA-4642-AEB7-FCEFE77C91B1}"/>
              </a:ext>
            </a:extLst>
          </p:cNvPr>
          <p:cNvPicPr>
            <a:picLocks noGrp="1" noChangeAspect="1"/>
          </p:cNvPicPr>
          <p:nvPr>
            <p:ph idx="1"/>
          </p:nvPr>
        </p:nvPicPr>
        <p:blipFill>
          <a:blip r:embed="rId3"/>
          <a:stretch>
            <a:fillRect/>
          </a:stretch>
        </p:blipFill>
        <p:spPr>
          <a:xfrm>
            <a:off x="1516294" y="1825625"/>
            <a:ext cx="9159412" cy="4351338"/>
          </a:xfr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B4FD771E-050C-465E-8C50-631A3EC3313D}"/>
              </a:ext>
            </a:extLst>
          </p:cNvPr>
          <p:cNvPicPr>
            <a:picLocks noGrp="1" noChangeAspect="1"/>
          </p:cNvPicPr>
          <p:nvPr>
            <p:ph idx="1"/>
          </p:nvPr>
        </p:nvPicPr>
        <p:blipFill>
          <a:blip r:embed="rId3"/>
          <a:stretch>
            <a:fillRect/>
          </a:stretch>
        </p:blipFill>
        <p:spPr>
          <a:xfrm>
            <a:off x="1441879" y="1825625"/>
            <a:ext cx="9308241" cy="4351338"/>
          </a:xfr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30DC256E-2172-4640-9388-915E161E4437}"/>
              </a:ext>
            </a:extLst>
          </p:cNvPr>
          <p:cNvPicPr>
            <a:picLocks noGrp="1" noChangeAspect="1"/>
          </p:cNvPicPr>
          <p:nvPr>
            <p:ph idx="1"/>
          </p:nvPr>
        </p:nvPicPr>
        <p:blipFill>
          <a:blip r:embed="rId3"/>
          <a:stretch>
            <a:fillRect/>
          </a:stretch>
        </p:blipFill>
        <p:spPr>
          <a:xfrm>
            <a:off x="1404122" y="1825625"/>
            <a:ext cx="9383755" cy="4351338"/>
          </a:xfr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A7906878-9495-48C9-AB56-0844E7C0763B}"/>
              </a:ext>
            </a:extLst>
          </p:cNvPr>
          <p:cNvPicPr>
            <a:picLocks noGrp="1" noChangeAspect="1"/>
          </p:cNvPicPr>
          <p:nvPr>
            <p:ph idx="1"/>
          </p:nvPr>
        </p:nvPicPr>
        <p:blipFill>
          <a:blip r:embed="rId3"/>
          <a:stretch>
            <a:fillRect/>
          </a:stretch>
        </p:blipFill>
        <p:spPr>
          <a:xfrm>
            <a:off x="926196" y="1825625"/>
            <a:ext cx="10339607" cy="4351338"/>
          </a:xfr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dirty="0">
                <a:hlinkClick r:id="rId3"/>
              </a:rPr>
              <a:t>ggplot2: Elegant Graphics for Data Analysis by  Hadley Wickham</a:t>
            </a:r>
            <a:endParaRPr lang="en-US" dirty="0"/>
          </a:p>
          <a:p>
            <a:pPr lvl="1"/>
            <a:r>
              <a:rPr lang="en-US" dirty="0">
                <a:hlinkClick r:id="rId4"/>
              </a:rPr>
              <a:t>Data Visualization Chapter in R for Data Science by Hadley Wickham &amp; Garrett </a:t>
            </a:r>
            <a:r>
              <a:rPr lang="en-US" dirty="0" err="1">
                <a:hlinkClick r:id="rId4"/>
              </a:rPr>
              <a:t>Grolemund</a:t>
            </a:r>
            <a:endParaRPr lang="en-US" dirty="0"/>
          </a:p>
          <a:p>
            <a:pPr lvl="1"/>
            <a:r>
              <a:rPr lang="en-US" dirty="0">
                <a:hlinkClick r:id="rId5"/>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5122</Words>
  <Application>Microsoft Office PowerPoint</Application>
  <PresentationFormat>Widescreen</PresentationFormat>
  <Paragraphs>435</Paragraphs>
  <Slides>78</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68</cp:revision>
  <dcterms:created xsi:type="dcterms:W3CDTF">2021-03-06T21:07:36Z</dcterms:created>
  <dcterms:modified xsi:type="dcterms:W3CDTF">2021-03-10T20:51:01Z</dcterms:modified>
</cp:coreProperties>
</file>